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Merriweather Sans"/>
      <p:regular r:id="rId19"/>
      <p:bold r:id="rId20"/>
      <p:italic r:id="rId21"/>
      <p:boldItalic r:id="rId22"/>
    </p:embeddedFont>
    <p:embeddedFont>
      <p:font typeface="Candara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MbqSFMugU04xE9SdQ1TiclnVL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Sans-bold.fntdata"/><Relationship Id="rId22" Type="http://schemas.openxmlformats.org/officeDocument/2006/relationships/font" Target="fonts/MerriweatherSans-boldItalic.fntdata"/><Relationship Id="rId21" Type="http://schemas.openxmlformats.org/officeDocument/2006/relationships/font" Target="fonts/MerriweatherSans-italic.fntdata"/><Relationship Id="rId24" Type="http://schemas.openxmlformats.org/officeDocument/2006/relationships/font" Target="fonts/Candara-bold.fntdata"/><Relationship Id="rId23" Type="http://schemas.openxmlformats.org/officeDocument/2006/relationships/font" Target="fonts/Candar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ndara-boldItalic.fntdata"/><Relationship Id="rId25" Type="http://schemas.openxmlformats.org/officeDocument/2006/relationships/font" Target="fonts/Candara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erriweatherSa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emo.gethue.com/hue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Comandos: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dfs -cat /user/fred/bar.txt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dfs -get /user/fred/bar.txt baz.txt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dfs -mkdir input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Comandos: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dfs -rm input_old/myfile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dfs -rm input_old/*</a:t>
            </a:r>
            <a:b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dfs -rm -r input_old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Puede acceder al demo de Hue desde la siguiente URL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http://demo.gethue.com/hue/</a:t>
            </a:r>
            <a:endParaRPr/>
          </a:p>
        </p:txBody>
      </p:sp>
      <p:sp>
        <p:nvSpPr>
          <p:cNvPr id="236" name="Google Shape;23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Comandos: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dfs -put foo.txt foo.txt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dfs -ls</a:t>
            </a:r>
            <a:b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dfs –ls / </a:t>
            </a:r>
            <a:endParaRPr/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6" name="Google Shape;1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7" name="Google Shape;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29" y="2294863"/>
            <a:ext cx="4720458" cy="105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63" name="Google Shape;6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64" name="Google Shape;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6" name="Google Shape;6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7" name="Google Shape;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6" name="Google Shape;7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77" name="Google Shape;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9" name="Google Shape;7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0" name="Google Shape;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7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7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9" name="Google Shape;8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90" name="Google Shape;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92" name="Google Shape;9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93" name="Google Shape;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9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9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02" name="Google Shape;10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103" name="Google Shape;1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5" name="Google Shape;1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6" name="Google Shape;1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5" name="Google Shape;11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6" name="Google Shape;1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8" name="Google Shape;11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9" name="Google Shape;1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20" name="Google Shape;2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21" name="Google Shape;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8" name="Google Shape;12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9" name="Google Shape;1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31" name="Google Shape;13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2" name="Google Shape;13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41" name="Google Shape;14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42" name="Google Shape;1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4" name="Google Shape;14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23" name="Google Shape;2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24" name="Google Shape;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.jpg" id="37" name="Google Shape;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5" name="Google Shape;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0" name="Google Shape;5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51" name="Google Shape;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53" name="Google Shape;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59" name="Google Shape;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hyperlink" Target="http://gethue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"/>
          <p:cNvSpPr/>
          <p:nvPr/>
        </p:nvSpPr>
        <p:spPr>
          <a:xfrm>
            <a:off x="848096" y="4196478"/>
            <a:ext cx="274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F9B71A"/>
                </a:solidFill>
                <a:latin typeface="Candara"/>
                <a:ea typeface="Candara"/>
                <a:cs typeface="Candara"/>
                <a:sym typeface="Candara"/>
              </a:rPr>
              <a:t>BDY7101</a:t>
            </a:r>
            <a:endParaRPr/>
          </a:p>
        </p:txBody>
      </p:sp>
      <p:sp>
        <p:nvSpPr>
          <p:cNvPr id="157" name="Google Shape;157;p1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Big Data</a:t>
            </a:r>
            <a:endParaRPr/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de línea de comandos HDFS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Visualice el contenido del archivo HDFS /user/fred/bar.txt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ese archivo en el disco local, denominado baz.txt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Cree un directorio llamado input en el directorio principal del usuario.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" y="2184400"/>
            <a:ext cx="8750300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3550768"/>
            <a:ext cx="8737600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" y="4949256"/>
            <a:ext cx="87630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556054" y="1196188"/>
            <a:ext cx="8130746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de línea de comandos HDFS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Eliminar un archivo.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Eliminar un conjunto de archivos utilizando un comodín.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Eliminar el directorio input_old y todo su contenido.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" y="2198971"/>
            <a:ext cx="8750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850" y="3543671"/>
            <a:ext cx="8750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200" y="4950008"/>
            <a:ext cx="8737600" cy="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556054" y="1196188"/>
            <a:ext cx="813074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navegador de archivos HDFS de Hue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explorador de archivos en Hue le permite ver y administrar sus directorios y archivos HDFS.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Cree, mueva, cambie el nombre, cargue, descargue y elimine directorios y archivos.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age72image7638896"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325" y="2819926"/>
            <a:ext cx="546735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2"/>
          <p:cNvSpPr/>
          <p:nvPr/>
        </p:nvSpPr>
        <p:spPr>
          <a:xfrm>
            <a:off x="6395327" y="6314966"/>
            <a:ext cx="20217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http://gethue.com/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3"/>
          <p:cNvSpPr/>
          <p:nvPr/>
        </p:nvSpPr>
        <p:spPr>
          <a:xfrm>
            <a:off x="556054" y="1196188"/>
            <a:ext cx="8130746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Esenciales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archivos distribuidos de Hadoop (HDFS) es la capa de almacenamiento principal para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divide los datos en bloques y los distribuye en el clúster cuando se almacenan los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clústeres HDFS se administran mediante un único NameNode que se ejecuta en un nodo master.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Acceda a HDFS utilizando Hue, con el comando hdfs o la API HDFS.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Hadoop Distributed File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(HDFS)</a:t>
            </a:r>
            <a:endParaRPr b="1"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556054" y="1196188"/>
            <a:ext cx="813074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 General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esta clase aprenderás: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es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se almacenan los archivos en HDFS.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8377" y="4150843"/>
            <a:ext cx="3287245" cy="23031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556054" y="1196188"/>
            <a:ext cx="8130746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conceptos básicos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es un sistema de archivos escrito en Java.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Basado en el sistema de archivos de Google (Google File System).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sienta encima de un sistema de archivos nativo.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Tales como ext3, ext4 o xfs.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Proporciona almacenamiento redundante para grandes cantidades de datos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de computadoras estándar disponibles en la industria.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556054" y="1196188"/>
            <a:ext cx="8130746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conceptos básicos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se desempeña mejor con un número "modesto" de archivos grandes.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Millones, en lugar de miles de millones, de archivos.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archivo de 100MB o más.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archivos en HDFS son de ”write once".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se permiten escrituras aleatorias a archivos.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 está optimizado para grandes lecturas de transmisión de archivos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lugar de leer al azar.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556054" y="1196188"/>
            <a:ext cx="8130746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se almacenan los archivos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archivos de datos se dividen en bloques (128 MB predeterminados) que se distribuyen en el momento de la carga.</a:t>
            </a: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bloques reales se almacenan en nodos de “worker” del clúster que ejecutan el Hadoop HDFS Data Node service.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menudo referido como DataNodes.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bloque se replica en múltiples DataNodes (por defecto 3x)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nodo “master” del clúster ejecuta el HDFS Name Node service, que almacena los metadatos del archivo.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menudo referido como el NameNode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556054" y="1196188"/>
            <a:ext cx="81307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se almacenan los archivos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age66image7833632"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577" y="2169312"/>
            <a:ext cx="7759700" cy="34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556054" y="1196188"/>
            <a:ext cx="4015946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Opciones para acceder a HDFS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 la línea de comandos.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hdfs dfs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Spark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URI: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hdfs://nnhost:port/file…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Otras maneras.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API: Utilizado por herramientas Hadoop como MapReduce, Impala, Hue, Sqoop, Flume.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RESTful interface.</a:t>
            </a:r>
            <a:endParaRPr/>
          </a:p>
        </p:txBody>
      </p:sp>
      <p:pic>
        <p:nvPicPr>
          <p:cNvPr descr="page68image7849600"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346" y="1314721"/>
            <a:ext cx="3784600" cy="5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/>
        </p:nvSpPr>
        <p:spPr>
          <a:xfrm>
            <a:off x="4199467" y="543034"/>
            <a:ext cx="421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Hadoop Distributed File System (HDFS)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556054" y="1196188"/>
            <a:ext cx="813074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 de línea de comandos HDFS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el archivo foo.txt del disco local al directorio del usuario en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7CA5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–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copiará el archivo a /user/username/foo.txt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Obtenga una lista de directorios del directorio de inicio del usuario en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Obtener una lista de directorios del directorio raíz HDFS.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" y="2459741"/>
            <a:ext cx="8750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850" y="3862919"/>
            <a:ext cx="87503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50" y="5211233"/>
            <a:ext cx="8750300" cy="9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